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356B662-41EC-4E7B-B9A2-48F72343EF57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9A0ACF0-0FE4-4E8D-BA1A-5DFDE92F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9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CF26-35EB-478A-8CDD-3E46CE68BB5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F883-3D9B-467E-A797-045297D8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1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CF26-35EB-478A-8CDD-3E46CE68BB5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F883-3D9B-467E-A797-045297D8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1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CF26-35EB-478A-8CDD-3E46CE68BB5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F883-3D9B-467E-A797-045297D8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0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CF26-35EB-478A-8CDD-3E46CE68BB5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F883-3D9B-467E-A797-045297D8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CF26-35EB-478A-8CDD-3E46CE68BB5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F883-3D9B-467E-A797-045297D8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4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CF26-35EB-478A-8CDD-3E46CE68BB5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F883-3D9B-467E-A797-045297D8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5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CF26-35EB-478A-8CDD-3E46CE68BB5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F883-3D9B-467E-A797-045297D8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9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CF26-35EB-478A-8CDD-3E46CE68BB5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F883-3D9B-467E-A797-045297D8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3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CF26-35EB-478A-8CDD-3E46CE68BB5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F883-3D9B-467E-A797-045297D8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2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CF26-35EB-478A-8CDD-3E46CE68BB5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F883-3D9B-467E-A797-045297D8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9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CF26-35EB-478A-8CDD-3E46CE68BB5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F883-3D9B-467E-A797-045297D8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91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DCF26-35EB-478A-8CDD-3E46CE68BB5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FF883-3D9B-467E-A797-045297D8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8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Nature of 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17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Gravitational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 = </a:t>
            </a:r>
            <a:r>
              <a:rPr lang="en-US" dirty="0" err="1" smtClean="0"/>
              <a:t>mgh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PE = mass x acceleration due to gravity x height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 descr="Image result for gravitational potential ener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0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27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much energy does a 60 kg person have if they are on top of a rollercoaster hill 100 meters in the air?</a:t>
            </a:r>
          </a:p>
          <a:p>
            <a:pPr marL="0" indent="0">
              <a:buNone/>
            </a:pPr>
            <a:r>
              <a:rPr lang="en-US" dirty="0" smtClean="0"/>
              <a:t>			PE = </a:t>
            </a:r>
            <a:r>
              <a:rPr lang="en-US" dirty="0" err="1" smtClean="0"/>
              <a:t>mgh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PE = 50 x 9.8 x 100</a:t>
            </a:r>
          </a:p>
          <a:p>
            <a:pPr marL="0" indent="0">
              <a:buNone/>
            </a:pPr>
            <a:r>
              <a:rPr lang="en-US" dirty="0" smtClean="0"/>
              <a:t>			PE = 49,000 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98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matter (no mass, doesn’t take up space)</a:t>
            </a:r>
          </a:p>
          <a:p>
            <a:r>
              <a:rPr lang="en-US" dirty="0" smtClean="0"/>
              <a:t>Ability to do work or raise in temperature</a:t>
            </a:r>
          </a:p>
          <a:p>
            <a:r>
              <a:rPr lang="en-US" dirty="0" smtClean="0"/>
              <a:t>Any change involves energy</a:t>
            </a:r>
          </a:p>
          <a:p>
            <a:pPr lvl="1"/>
            <a:r>
              <a:rPr lang="en-US" dirty="0" smtClean="0"/>
              <a:t>Change in position</a:t>
            </a:r>
          </a:p>
          <a:p>
            <a:pPr lvl="1"/>
            <a:r>
              <a:rPr lang="en-US" dirty="0" smtClean="0"/>
              <a:t>Change in chemical composition</a:t>
            </a:r>
          </a:p>
          <a:p>
            <a:pPr lvl="1"/>
            <a:r>
              <a:rPr lang="en-US" dirty="0" smtClean="0"/>
              <a:t>Change in temperature</a:t>
            </a:r>
          </a:p>
          <a:p>
            <a:pPr lvl="1"/>
            <a:endParaRPr lang="en-US" dirty="0"/>
          </a:p>
        </p:txBody>
      </p:sp>
      <p:sp>
        <p:nvSpPr>
          <p:cNvPr id="4" name="AutoShape 2" descr="Image result for ener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energ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Image result for ener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494196"/>
            <a:ext cx="3871803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51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forms of energy can you list?</a:t>
            </a:r>
            <a:endParaRPr lang="en-US" dirty="0"/>
          </a:p>
        </p:txBody>
      </p:sp>
      <p:pic>
        <p:nvPicPr>
          <p:cNvPr id="4" name="Picture 2" descr="Energy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23" y="1379463"/>
            <a:ext cx="8893477" cy="515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57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Forms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Electrical- movement of electrons</a:t>
            </a:r>
          </a:p>
          <a:p>
            <a:r>
              <a:rPr lang="en-US" dirty="0" smtClean="0"/>
              <a:t>Chemical- making and breaking bonds in substances</a:t>
            </a:r>
          </a:p>
          <a:p>
            <a:r>
              <a:rPr lang="en-US" dirty="0" smtClean="0"/>
              <a:t>Radiant- light</a:t>
            </a:r>
          </a:p>
          <a:p>
            <a:r>
              <a:rPr lang="en-US" dirty="0" smtClean="0"/>
              <a:t>Thermal- heat</a:t>
            </a:r>
            <a:endParaRPr lang="en-US" dirty="0"/>
          </a:p>
        </p:txBody>
      </p:sp>
      <p:pic>
        <p:nvPicPr>
          <p:cNvPr id="1026" name="Picture 2" descr="Energy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200400"/>
            <a:ext cx="5392453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85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a moving object has because of its motion</a:t>
            </a:r>
          </a:p>
          <a:p>
            <a:r>
              <a:rPr lang="en-US" dirty="0" smtClean="0"/>
              <a:t>Depends on objects mass and speed</a:t>
            </a:r>
          </a:p>
          <a:p>
            <a:pPr marL="457200" lvl="1" indent="0">
              <a:buNone/>
            </a:pPr>
            <a:r>
              <a:rPr lang="en-US" dirty="0" smtClean="0"/>
              <a:t>Kinetic energy = 1/2mv</a:t>
            </a:r>
            <a:r>
              <a:rPr lang="en-US" baseline="30000" dirty="0" smtClean="0"/>
              <a:t>2</a:t>
            </a:r>
          </a:p>
          <a:p>
            <a:pPr marL="457200" lvl="1" indent="0">
              <a:buNone/>
            </a:pPr>
            <a:r>
              <a:rPr lang="en-US" dirty="0" smtClean="0"/>
              <a:t>SI Unit for Energy = Joule (J) = kgm</a:t>
            </a:r>
            <a:r>
              <a:rPr lang="en-US" baseline="30000" dirty="0" smtClean="0"/>
              <a:t>2</a:t>
            </a:r>
            <a:r>
              <a:rPr lang="en-US" dirty="0" smtClean="0"/>
              <a:t>/s</a:t>
            </a:r>
            <a:r>
              <a:rPr lang="en-US" baseline="30000" dirty="0" smtClean="0"/>
              <a:t>2</a:t>
            </a:r>
            <a:endParaRPr lang="en-US" baseline="30000" dirty="0" smtClean="0"/>
          </a:p>
        </p:txBody>
      </p:sp>
      <p:pic>
        <p:nvPicPr>
          <p:cNvPr id="4098" name="Picture 2" descr="Image result for kinetic ener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28680"/>
            <a:ext cx="3365500" cy="2386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cycl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97150"/>
            <a:ext cx="3956442" cy="18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69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much KE does a 2 kg object traveling 10 m/s have?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3600" dirty="0" smtClean="0"/>
              <a:t>KE= 0.5mv</a:t>
            </a:r>
            <a:r>
              <a:rPr lang="en-US" sz="3600" baseline="30000" dirty="0" smtClean="0"/>
              <a:t>2</a:t>
            </a:r>
          </a:p>
          <a:p>
            <a:pPr marL="457200" lvl="1" indent="0">
              <a:buNone/>
            </a:pPr>
            <a:r>
              <a:rPr lang="en-US" sz="3600" dirty="0" smtClean="0"/>
              <a:t>KE= 0.5 (2) (10)</a:t>
            </a:r>
            <a:r>
              <a:rPr lang="en-US" sz="3600" baseline="30000" dirty="0" smtClean="0"/>
              <a:t> 2</a:t>
            </a:r>
          </a:p>
          <a:p>
            <a:pPr marL="457200" lvl="1" indent="0">
              <a:buNone/>
            </a:pPr>
            <a:r>
              <a:rPr lang="en-US" sz="3600" dirty="0" smtClean="0"/>
              <a:t>KE= 100 J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1314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a 5 m/s object has 100 J of KE, what must its mass be?</a:t>
            </a:r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100 J = 0.5m(5)</a:t>
            </a:r>
            <a:r>
              <a:rPr lang="en-US" baseline="30000" dirty="0" smtClean="0"/>
              <a:t> 2</a:t>
            </a:r>
          </a:p>
          <a:p>
            <a:pPr marL="0" lvl="1" indent="0">
              <a:buNone/>
            </a:pPr>
            <a:r>
              <a:rPr lang="en-US" dirty="0" smtClean="0"/>
              <a:t>m= 8 kg</a:t>
            </a:r>
            <a:endParaRPr lang="en-US" baseline="30000" dirty="0" smtClean="0"/>
          </a:p>
          <a:p>
            <a:pPr marL="0" lvl="1" indent="0">
              <a:buNone/>
            </a:pPr>
            <a:endParaRPr lang="en-US" baseline="30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35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motionless objects have energy</a:t>
            </a:r>
          </a:p>
          <a:p>
            <a:pPr lvl="1"/>
            <a:r>
              <a:rPr lang="en-US" dirty="0" smtClean="0"/>
              <a:t>Energy is stored in the object</a:t>
            </a:r>
          </a:p>
          <a:p>
            <a:pPr lvl="1"/>
            <a:r>
              <a:rPr lang="en-US" dirty="0" smtClean="0"/>
              <a:t>Has potential to cause change</a:t>
            </a:r>
          </a:p>
          <a:p>
            <a:pPr lvl="1"/>
            <a:r>
              <a:rPr lang="en-US" dirty="0" smtClean="0"/>
              <a:t>Stored energy due to its position</a:t>
            </a:r>
            <a:endParaRPr lang="en-US" dirty="0"/>
          </a:p>
        </p:txBody>
      </p:sp>
      <p:pic>
        <p:nvPicPr>
          <p:cNvPr id="5122" name="Picture 2" descr="Image result for potential ener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62400"/>
            <a:ext cx="34099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potential energ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962399"/>
            <a:ext cx="3505200" cy="236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32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Forms of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5410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Elastic potential energy</a:t>
            </a:r>
          </a:p>
          <a:p>
            <a:pPr lvl="1"/>
            <a:r>
              <a:rPr lang="en-US" dirty="0" smtClean="0"/>
              <a:t>Energy stored in something that can compress or stretch</a:t>
            </a:r>
          </a:p>
          <a:p>
            <a:pPr lvl="2"/>
            <a:r>
              <a:rPr lang="en-US" dirty="0" smtClean="0"/>
              <a:t>Examples: Springs, rubber bands</a:t>
            </a:r>
          </a:p>
          <a:p>
            <a:r>
              <a:rPr lang="en-US" dirty="0" smtClean="0"/>
              <a:t>Chemical Potential Energy</a:t>
            </a:r>
          </a:p>
          <a:p>
            <a:pPr lvl="1"/>
            <a:r>
              <a:rPr lang="en-US" dirty="0" smtClean="0"/>
              <a:t>Energy stored in chemical bonds</a:t>
            </a:r>
          </a:p>
          <a:p>
            <a:r>
              <a:rPr lang="en-US" dirty="0" smtClean="0"/>
              <a:t>Gravitational Potential Energy</a:t>
            </a:r>
          </a:p>
          <a:p>
            <a:pPr lvl="1"/>
            <a:r>
              <a:rPr lang="en-US" dirty="0" smtClean="0"/>
              <a:t>Energy stored by an object due to its position above Earth’s surface</a:t>
            </a:r>
            <a:endParaRPr lang="en-US" dirty="0"/>
          </a:p>
        </p:txBody>
      </p:sp>
      <p:pic>
        <p:nvPicPr>
          <p:cNvPr id="6146" name="Picture 2" descr="Image result for potential ener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701" y="1143000"/>
            <a:ext cx="3094790" cy="185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chemical potential ener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936" y="3020729"/>
            <a:ext cx="3200984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 result for gravitational potential energ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738688"/>
            <a:ext cx="2790457" cy="209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70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274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Nature of Energy</vt:lpstr>
      <vt:lpstr>Energy</vt:lpstr>
      <vt:lpstr>How many forms of energy can you list?</vt:lpstr>
      <vt:lpstr>Different Forms of Energy</vt:lpstr>
      <vt:lpstr>Kinetic Energy</vt:lpstr>
      <vt:lpstr>Practice Question 1</vt:lpstr>
      <vt:lpstr>Practice Question 2</vt:lpstr>
      <vt:lpstr>Potential Energy</vt:lpstr>
      <vt:lpstr>Different Forms of Potential Energy</vt:lpstr>
      <vt:lpstr>Gravitational Potential Energy</vt:lpstr>
      <vt:lpstr>Practice problem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of Energy</dc:title>
  <dc:creator>Melinda Freeland</dc:creator>
  <cp:lastModifiedBy>Melinda Freeland</cp:lastModifiedBy>
  <cp:revision>6</cp:revision>
  <cp:lastPrinted>2016-10-27T22:01:08Z</cp:lastPrinted>
  <dcterms:created xsi:type="dcterms:W3CDTF">2016-10-27T20:36:10Z</dcterms:created>
  <dcterms:modified xsi:type="dcterms:W3CDTF">2016-10-27T22:01:10Z</dcterms:modified>
</cp:coreProperties>
</file>