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6547-7E06-481B-A9A5-91DFB3817F7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D43-E43F-498C-8E07-92B6797D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2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6547-7E06-481B-A9A5-91DFB3817F7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D43-E43F-498C-8E07-92B6797D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4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6547-7E06-481B-A9A5-91DFB3817F7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D43-E43F-498C-8E07-92B6797D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9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6547-7E06-481B-A9A5-91DFB3817F7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D43-E43F-498C-8E07-92B6797D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1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6547-7E06-481B-A9A5-91DFB3817F7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D43-E43F-498C-8E07-92B6797D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4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6547-7E06-481B-A9A5-91DFB3817F7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D43-E43F-498C-8E07-92B6797D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3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6547-7E06-481B-A9A5-91DFB3817F7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D43-E43F-498C-8E07-92B6797D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4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6547-7E06-481B-A9A5-91DFB3817F7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D43-E43F-498C-8E07-92B6797D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8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6547-7E06-481B-A9A5-91DFB3817F7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D43-E43F-498C-8E07-92B6797D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0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6547-7E06-481B-A9A5-91DFB3817F7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D43-E43F-498C-8E07-92B6797D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6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6547-7E06-481B-A9A5-91DFB3817F7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D43-E43F-498C-8E07-92B6797D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2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36547-7E06-481B-A9A5-91DFB3817F77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2FD43-E43F-498C-8E07-92B6797D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7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Newton’s 3</a:t>
            </a:r>
            <a:r>
              <a:rPr lang="en-US" baseline="30000" dirty="0"/>
              <a:t>rd</a:t>
            </a:r>
            <a:r>
              <a:rPr lang="en-US" dirty="0"/>
              <a:t> Law of Motion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3.3</a:t>
            </a:r>
          </a:p>
        </p:txBody>
      </p:sp>
    </p:spTree>
    <p:extLst>
      <p:ext uri="{BB962C8B-B14F-4D97-AF65-F5344CB8AC3E}">
        <p14:creationId xmlns:p14="http://schemas.microsoft.com/office/powerpoint/2010/main" val="3032157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Newton’s 3</a:t>
            </a:r>
            <a:r>
              <a:rPr lang="en-US" baseline="30000" dirty="0"/>
              <a:t>rd</a:t>
            </a:r>
            <a:r>
              <a:rPr lang="en-US" dirty="0"/>
              <a:t> Law of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“Every action force has an equal but opposite reaction force”</a:t>
            </a:r>
          </a:p>
          <a:p>
            <a:r>
              <a:rPr lang="en-US" dirty="0"/>
              <a:t>Forces occur in pairs</a:t>
            </a:r>
          </a:p>
          <a:p>
            <a:pPr lvl="1"/>
            <a:r>
              <a:rPr lang="en-US" dirty="0"/>
              <a:t>Equal but opposite</a:t>
            </a:r>
          </a:p>
        </p:txBody>
      </p:sp>
      <p:pic>
        <p:nvPicPr>
          <p:cNvPr id="1026" name="Picture 2" descr="Image result for action and reaction fo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29" y="3315094"/>
            <a:ext cx="30194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ction and reaction for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647" y="2835275"/>
            <a:ext cx="4819650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66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If you exert a force on the chair you are sitting on, what is the reaction force?</a:t>
            </a:r>
          </a:p>
          <a:p>
            <a:pPr lvl="1" eaLnBrk="1" hangingPunct="1"/>
            <a:r>
              <a:rPr lang="en-US" altLang="en-US" dirty="0"/>
              <a:t>the chair exerts an opposite but equal force on you. </a:t>
            </a:r>
          </a:p>
          <a:p>
            <a:pPr lvl="2" eaLnBrk="1" hangingPunct="1"/>
            <a:r>
              <a:rPr lang="en-US" altLang="en-US" dirty="0"/>
              <a:t>Action: Object A exerts a force on object B.</a:t>
            </a:r>
          </a:p>
          <a:p>
            <a:pPr lvl="2" eaLnBrk="1" hangingPunct="1"/>
            <a:r>
              <a:rPr lang="en-US" altLang="en-US" dirty="0"/>
              <a:t>Reaction: Object B exerts a force on object A.</a:t>
            </a:r>
          </a:p>
        </p:txBody>
      </p:sp>
    </p:spTree>
    <p:extLst>
      <p:ext uri="{BB962C8B-B14F-4D97-AF65-F5344CB8AC3E}">
        <p14:creationId xmlns:p14="http://schemas.microsoft.com/office/powerpoint/2010/main" val="346085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 forces are equal but opposite how does motion occur?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action and reaction forces act on different objects</a:t>
            </a:r>
          </a:p>
          <a:p>
            <a:pPr lvl="1"/>
            <a:r>
              <a:rPr lang="en-US" dirty="0"/>
              <a:t>Therefore, they are not balanced forces</a:t>
            </a:r>
          </a:p>
        </p:txBody>
      </p:sp>
      <p:pic>
        <p:nvPicPr>
          <p:cNvPr id="2050" name="Picture 2" descr="Image result for action and reaction forces swim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371" y="2855664"/>
            <a:ext cx="5789011" cy="249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60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Action and Reaction on Different Masses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While jumping, you exert the same force on the Earth as it does on you.  Why, then, don’t you see the Earth move?</a:t>
            </a:r>
          </a:p>
          <a:p>
            <a:pPr lvl="1" eaLnBrk="1" hangingPunct="1"/>
            <a:r>
              <a:rPr lang="en-US" altLang="en-US" dirty="0"/>
              <a:t>Answer: </a:t>
            </a:r>
          </a:p>
          <a:p>
            <a:pPr lvl="2" eaLnBrk="1" hangingPunct="1"/>
            <a:r>
              <a:rPr lang="en-US" altLang="en-US" dirty="0"/>
              <a:t>F (you) = m*</a:t>
            </a:r>
            <a:r>
              <a:rPr lang="en-US" altLang="en-US" sz="5000" dirty="0"/>
              <a:t>a</a:t>
            </a:r>
            <a:r>
              <a:rPr lang="en-US" altLang="en-US" dirty="0"/>
              <a:t> = </a:t>
            </a:r>
            <a:r>
              <a:rPr lang="en-US" altLang="en-US" sz="5000" dirty="0"/>
              <a:t>m</a:t>
            </a:r>
            <a:r>
              <a:rPr lang="en-US" altLang="en-US" dirty="0"/>
              <a:t>*a = F (earth)</a:t>
            </a:r>
          </a:p>
          <a:p>
            <a:pPr lvl="2" eaLnBrk="1" hangingPunct="1"/>
            <a:r>
              <a:rPr lang="en-US" altLang="en-US" dirty="0"/>
              <a:t>Since the masses of the two objects are unequal, their accelerations will be different.  Therefore, the object with the smaller mass will move a larger distance than the larger object.</a:t>
            </a:r>
          </a:p>
        </p:txBody>
      </p:sp>
    </p:spTree>
    <p:extLst>
      <p:ext uri="{BB962C8B-B14F-4D97-AF65-F5344CB8AC3E}">
        <p14:creationId xmlns:p14="http://schemas.microsoft.com/office/powerpoint/2010/main" val="244747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Diagramming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 force</a:t>
            </a:r>
          </a:p>
          <a:p>
            <a:pPr lvl="1"/>
            <a:r>
              <a:rPr lang="en-US" dirty="0"/>
              <a:t>Force a surface exerts on an object</a:t>
            </a:r>
          </a:p>
          <a:p>
            <a:pPr lvl="1"/>
            <a:r>
              <a:rPr lang="en-US" dirty="0"/>
              <a:t>Always perpendicular to the surface</a:t>
            </a:r>
          </a:p>
          <a:p>
            <a:pPr lvl="1"/>
            <a:endParaRPr lang="en-US" dirty="0"/>
          </a:p>
        </p:txBody>
      </p:sp>
      <p:pic>
        <p:nvPicPr>
          <p:cNvPr id="4098" name="Picture 2" descr="Image result for normal fo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453" y="3690632"/>
            <a:ext cx="265747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normal for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335" y="3690632"/>
            <a:ext cx="351472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168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212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Newton’s 3rd Law of Motion </vt:lpstr>
      <vt:lpstr>Newton’s 3rd Law of Motion</vt:lpstr>
      <vt:lpstr>Example:</vt:lpstr>
      <vt:lpstr>If the forces are equal but opposite how does motion occur?</vt:lpstr>
      <vt:lpstr>Action and Reaction on Different Masses</vt:lpstr>
      <vt:lpstr>Diagramming Forces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3rd Law of Motion</dc:title>
  <dc:creator>Melinda</dc:creator>
  <cp:lastModifiedBy>Melinda</cp:lastModifiedBy>
  <cp:revision>2</cp:revision>
  <dcterms:created xsi:type="dcterms:W3CDTF">2016-10-16T15:45:08Z</dcterms:created>
  <dcterms:modified xsi:type="dcterms:W3CDTF">2016-10-16T15:49:06Z</dcterms:modified>
</cp:coreProperties>
</file>