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2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8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6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5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9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6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6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3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1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3D3B-2A5C-4CD7-A706-B3C0F0F298F5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AE7B-C4EA-484B-81C6-92E5ECD1F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 of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5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 strikes an object and bounces off of it</a:t>
            </a:r>
          </a:p>
          <a:p>
            <a:pPr lvl="1"/>
            <a:r>
              <a:rPr lang="en-US" dirty="0" smtClean="0"/>
              <a:t>All waves can reflect</a:t>
            </a:r>
          </a:p>
          <a:p>
            <a:pPr lvl="2"/>
            <a:r>
              <a:rPr lang="en-US" dirty="0" smtClean="0"/>
              <a:t>Echoes</a:t>
            </a:r>
          </a:p>
          <a:p>
            <a:pPr lvl="2"/>
            <a:r>
              <a:rPr lang="en-US" dirty="0" smtClean="0"/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281795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angle of the incident wave (in) equals the angle of reflection (out)</a:t>
            </a:r>
            <a:endParaRPr lang="en-US" dirty="0"/>
          </a:p>
        </p:txBody>
      </p:sp>
      <p:pic>
        <p:nvPicPr>
          <p:cNvPr id="1026" name="Picture 2" descr="Image result for law of ref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3434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02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Bending of a wave caused by a change in speed as it the wave moves from one medium to another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 descr="Image result for refr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4267200" cy="340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0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travels faster in air than water</a:t>
            </a:r>
          </a:p>
          <a:p>
            <a:pPr lvl="1"/>
            <a:r>
              <a:rPr lang="en-US" dirty="0" smtClean="0"/>
              <a:t>When waves slow down they bend toward the normal</a:t>
            </a:r>
          </a:p>
          <a:p>
            <a:pPr lvl="1"/>
            <a:r>
              <a:rPr lang="en-US" dirty="0" smtClean="0"/>
              <a:t>When waves speed up they bend away from the normal</a:t>
            </a:r>
            <a:endParaRPr lang="en-US" dirty="0"/>
          </a:p>
        </p:txBody>
      </p:sp>
      <p:sp>
        <p:nvSpPr>
          <p:cNvPr id="4" name="AutoShape 2" descr="Image result for refra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Image result for refra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5396442" cy="303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94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472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two waves arrive at the same place at the same time, they combine to form a new wave</a:t>
            </a:r>
          </a:p>
          <a:p>
            <a:pPr lvl="1"/>
            <a:r>
              <a:rPr lang="en-US" dirty="0" smtClean="0"/>
              <a:t>Constructive interference</a:t>
            </a:r>
          </a:p>
          <a:p>
            <a:pPr lvl="2"/>
            <a:r>
              <a:rPr lang="en-US" dirty="0" smtClean="0"/>
              <a:t>Two waves add together, increases amplitude</a:t>
            </a:r>
          </a:p>
          <a:p>
            <a:pPr lvl="3"/>
            <a:r>
              <a:rPr lang="en-US" dirty="0" smtClean="0"/>
              <a:t>Example: louder sound</a:t>
            </a:r>
          </a:p>
          <a:p>
            <a:pPr lvl="1"/>
            <a:r>
              <a:rPr lang="en-US" dirty="0" smtClean="0"/>
              <a:t>Destructive interference</a:t>
            </a:r>
          </a:p>
          <a:p>
            <a:pPr lvl="2"/>
            <a:r>
              <a:rPr lang="en-US" dirty="0" smtClean="0"/>
              <a:t>Two waves subtract from each other, decreases amplitude</a:t>
            </a:r>
          </a:p>
          <a:p>
            <a:pPr lvl="3"/>
            <a:r>
              <a:rPr lang="en-US" dirty="0" smtClean="0"/>
              <a:t>Example: dead spots in auditoriums</a:t>
            </a:r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43815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61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Behavior of Waves</vt:lpstr>
      <vt:lpstr>Reflection</vt:lpstr>
      <vt:lpstr>Law of Reflection</vt:lpstr>
      <vt:lpstr>Refraction</vt:lpstr>
      <vt:lpstr>Refraction of Light</vt:lpstr>
      <vt:lpstr>Interference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of Waves</dc:title>
  <dc:creator>Melinda Freeland</dc:creator>
  <cp:lastModifiedBy>Melinda Freeland</cp:lastModifiedBy>
  <cp:revision>2</cp:revision>
  <dcterms:created xsi:type="dcterms:W3CDTF">2017-01-06T13:29:04Z</dcterms:created>
  <dcterms:modified xsi:type="dcterms:W3CDTF">2017-01-06T13:43:33Z</dcterms:modified>
</cp:coreProperties>
</file>